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3" r:id="rId2"/>
    <p:sldId id="287" r:id="rId3"/>
    <p:sldId id="310" r:id="rId4"/>
    <p:sldId id="288" r:id="rId5"/>
    <p:sldId id="289" r:id="rId6"/>
    <p:sldId id="290" r:id="rId7"/>
    <p:sldId id="29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8819E8-E646-497A-B1E0-A9B1571F973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A2441AF-CB60-4247-8786-D3694026984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5444916-40D5-41ED-B987-829096A3587E}"/>
              </a:ext>
            </a:extLst>
          </p:cNvPr>
          <p:cNvSpPr>
            <a:spLocks noGrp="1"/>
          </p:cNvSpPr>
          <p:nvPr>
            <p:ph type="dt" sz="half" idx="10"/>
          </p:nvPr>
        </p:nvSpPr>
        <p:spPr/>
        <p:txBody>
          <a:bodyPr/>
          <a:lstStyle/>
          <a:p>
            <a:fld id="{6E58D0FE-D29D-4CFE-94E6-87E9C635A169}" type="datetimeFigureOut">
              <a:rPr lang="en-US" smtClean="0"/>
              <a:t>9/18/2019</a:t>
            </a:fld>
            <a:endParaRPr lang="en-US"/>
          </a:p>
        </p:txBody>
      </p:sp>
      <p:sp>
        <p:nvSpPr>
          <p:cNvPr id="5" name="Footer Placeholder 4">
            <a:extLst>
              <a:ext uri="{FF2B5EF4-FFF2-40B4-BE49-F238E27FC236}">
                <a16:creationId xmlns:a16="http://schemas.microsoft.com/office/drawing/2014/main" id="{3579E4AD-7245-456C-BB52-1E1F630401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6EC78A-6182-4C26-B088-6F3E94436A8F}"/>
              </a:ext>
            </a:extLst>
          </p:cNvPr>
          <p:cNvSpPr>
            <a:spLocks noGrp="1"/>
          </p:cNvSpPr>
          <p:nvPr>
            <p:ph type="sldNum" sz="quarter" idx="12"/>
          </p:nvPr>
        </p:nvSpPr>
        <p:spPr/>
        <p:txBody>
          <a:bodyPr/>
          <a:lstStyle/>
          <a:p>
            <a:fld id="{EA6850DB-5FFC-404F-9F54-C749EB9EC4AF}" type="slidenum">
              <a:rPr lang="en-US" smtClean="0"/>
              <a:t>‹#›</a:t>
            </a:fld>
            <a:endParaRPr lang="en-US"/>
          </a:p>
        </p:txBody>
      </p:sp>
    </p:spTree>
    <p:extLst>
      <p:ext uri="{BB962C8B-B14F-4D97-AF65-F5344CB8AC3E}">
        <p14:creationId xmlns:p14="http://schemas.microsoft.com/office/powerpoint/2010/main" val="15387080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7614E-DF70-4DBB-AE96-9891A2399B3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64BE6EC-1243-411C-A351-672D4C66E32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AA65DB-5BA2-49AD-9D9D-AD2C456B3CE1}"/>
              </a:ext>
            </a:extLst>
          </p:cNvPr>
          <p:cNvSpPr>
            <a:spLocks noGrp="1"/>
          </p:cNvSpPr>
          <p:nvPr>
            <p:ph type="dt" sz="half" idx="10"/>
          </p:nvPr>
        </p:nvSpPr>
        <p:spPr/>
        <p:txBody>
          <a:bodyPr/>
          <a:lstStyle/>
          <a:p>
            <a:fld id="{6E58D0FE-D29D-4CFE-94E6-87E9C635A169}" type="datetimeFigureOut">
              <a:rPr lang="en-US" smtClean="0"/>
              <a:t>9/18/2019</a:t>
            </a:fld>
            <a:endParaRPr lang="en-US"/>
          </a:p>
        </p:txBody>
      </p:sp>
      <p:sp>
        <p:nvSpPr>
          <p:cNvPr id="5" name="Footer Placeholder 4">
            <a:extLst>
              <a:ext uri="{FF2B5EF4-FFF2-40B4-BE49-F238E27FC236}">
                <a16:creationId xmlns:a16="http://schemas.microsoft.com/office/drawing/2014/main" id="{278380B0-197F-4584-9973-3882CEE9B1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3EC3DEE-F37C-4604-9EE5-1E4BF528D760}"/>
              </a:ext>
            </a:extLst>
          </p:cNvPr>
          <p:cNvSpPr>
            <a:spLocks noGrp="1"/>
          </p:cNvSpPr>
          <p:nvPr>
            <p:ph type="sldNum" sz="quarter" idx="12"/>
          </p:nvPr>
        </p:nvSpPr>
        <p:spPr/>
        <p:txBody>
          <a:bodyPr/>
          <a:lstStyle/>
          <a:p>
            <a:fld id="{EA6850DB-5FFC-404F-9F54-C749EB9EC4AF}" type="slidenum">
              <a:rPr lang="en-US" smtClean="0"/>
              <a:t>‹#›</a:t>
            </a:fld>
            <a:endParaRPr lang="en-US"/>
          </a:p>
        </p:txBody>
      </p:sp>
    </p:spTree>
    <p:extLst>
      <p:ext uri="{BB962C8B-B14F-4D97-AF65-F5344CB8AC3E}">
        <p14:creationId xmlns:p14="http://schemas.microsoft.com/office/powerpoint/2010/main" val="3089731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A4B94E0-D231-4BA3-A387-560F98D75F0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DDA4887-F28F-40FE-A199-152B6574FF1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5D7CA2-6162-4668-95C0-FEE572356B25}"/>
              </a:ext>
            </a:extLst>
          </p:cNvPr>
          <p:cNvSpPr>
            <a:spLocks noGrp="1"/>
          </p:cNvSpPr>
          <p:nvPr>
            <p:ph type="dt" sz="half" idx="10"/>
          </p:nvPr>
        </p:nvSpPr>
        <p:spPr/>
        <p:txBody>
          <a:bodyPr/>
          <a:lstStyle/>
          <a:p>
            <a:fld id="{6E58D0FE-D29D-4CFE-94E6-87E9C635A169}" type="datetimeFigureOut">
              <a:rPr lang="en-US" smtClean="0"/>
              <a:t>9/18/2019</a:t>
            </a:fld>
            <a:endParaRPr lang="en-US"/>
          </a:p>
        </p:txBody>
      </p:sp>
      <p:sp>
        <p:nvSpPr>
          <p:cNvPr id="5" name="Footer Placeholder 4">
            <a:extLst>
              <a:ext uri="{FF2B5EF4-FFF2-40B4-BE49-F238E27FC236}">
                <a16:creationId xmlns:a16="http://schemas.microsoft.com/office/drawing/2014/main" id="{C94D7C0D-629A-49FD-85EE-C887AC5703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A47C3E-B1D1-4F0E-BBCE-BBBC7BE89B4D}"/>
              </a:ext>
            </a:extLst>
          </p:cNvPr>
          <p:cNvSpPr>
            <a:spLocks noGrp="1"/>
          </p:cNvSpPr>
          <p:nvPr>
            <p:ph type="sldNum" sz="quarter" idx="12"/>
          </p:nvPr>
        </p:nvSpPr>
        <p:spPr/>
        <p:txBody>
          <a:bodyPr/>
          <a:lstStyle/>
          <a:p>
            <a:fld id="{EA6850DB-5FFC-404F-9F54-C749EB9EC4AF}" type="slidenum">
              <a:rPr lang="en-US" smtClean="0"/>
              <a:t>‹#›</a:t>
            </a:fld>
            <a:endParaRPr lang="en-US"/>
          </a:p>
        </p:txBody>
      </p:sp>
    </p:spTree>
    <p:extLst>
      <p:ext uri="{BB962C8B-B14F-4D97-AF65-F5344CB8AC3E}">
        <p14:creationId xmlns:p14="http://schemas.microsoft.com/office/powerpoint/2010/main" val="1958578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F02B40-CB30-48BF-9086-1E38991558D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563984B-6C52-46A2-80F6-EA3BD2244B1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01049DA-6AFD-43CE-A6DC-EF708BBFAEB7}"/>
              </a:ext>
            </a:extLst>
          </p:cNvPr>
          <p:cNvSpPr>
            <a:spLocks noGrp="1"/>
          </p:cNvSpPr>
          <p:nvPr>
            <p:ph type="dt" sz="half" idx="10"/>
          </p:nvPr>
        </p:nvSpPr>
        <p:spPr/>
        <p:txBody>
          <a:bodyPr/>
          <a:lstStyle/>
          <a:p>
            <a:fld id="{6E58D0FE-D29D-4CFE-94E6-87E9C635A169}" type="datetimeFigureOut">
              <a:rPr lang="en-US" smtClean="0"/>
              <a:t>9/18/2019</a:t>
            </a:fld>
            <a:endParaRPr lang="en-US"/>
          </a:p>
        </p:txBody>
      </p:sp>
      <p:sp>
        <p:nvSpPr>
          <p:cNvPr id="5" name="Footer Placeholder 4">
            <a:extLst>
              <a:ext uri="{FF2B5EF4-FFF2-40B4-BE49-F238E27FC236}">
                <a16:creationId xmlns:a16="http://schemas.microsoft.com/office/drawing/2014/main" id="{34934CE7-D485-4A93-8815-48F0800A264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ED8996-330C-4491-99A6-1E839162570C}"/>
              </a:ext>
            </a:extLst>
          </p:cNvPr>
          <p:cNvSpPr>
            <a:spLocks noGrp="1"/>
          </p:cNvSpPr>
          <p:nvPr>
            <p:ph type="sldNum" sz="quarter" idx="12"/>
          </p:nvPr>
        </p:nvSpPr>
        <p:spPr/>
        <p:txBody>
          <a:bodyPr/>
          <a:lstStyle/>
          <a:p>
            <a:fld id="{EA6850DB-5FFC-404F-9F54-C749EB9EC4AF}" type="slidenum">
              <a:rPr lang="en-US" smtClean="0"/>
              <a:t>‹#›</a:t>
            </a:fld>
            <a:endParaRPr lang="en-US"/>
          </a:p>
        </p:txBody>
      </p:sp>
    </p:spTree>
    <p:extLst>
      <p:ext uri="{BB962C8B-B14F-4D97-AF65-F5344CB8AC3E}">
        <p14:creationId xmlns:p14="http://schemas.microsoft.com/office/powerpoint/2010/main" val="1370446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B95E0-A6AB-4539-88AC-E75F56D87EF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ACEAA8D-D44E-4B68-8B68-FC61DAC8108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68FB343-C854-40E5-B475-C191B62E0321}"/>
              </a:ext>
            </a:extLst>
          </p:cNvPr>
          <p:cNvSpPr>
            <a:spLocks noGrp="1"/>
          </p:cNvSpPr>
          <p:nvPr>
            <p:ph type="dt" sz="half" idx="10"/>
          </p:nvPr>
        </p:nvSpPr>
        <p:spPr/>
        <p:txBody>
          <a:bodyPr/>
          <a:lstStyle/>
          <a:p>
            <a:fld id="{6E58D0FE-D29D-4CFE-94E6-87E9C635A169}" type="datetimeFigureOut">
              <a:rPr lang="en-US" smtClean="0"/>
              <a:t>9/18/2019</a:t>
            </a:fld>
            <a:endParaRPr lang="en-US"/>
          </a:p>
        </p:txBody>
      </p:sp>
      <p:sp>
        <p:nvSpPr>
          <p:cNvPr id="5" name="Footer Placeholder 4">
            <a:extLst>
              <a:ext uri="{FF2B5EF4-FFF2-40B4-BE49-F238E27FC236}">
                <a16:creationId xmlns:a16="http://schemas.microsoft.com/office/drawing/2014/main" id="{1B08EEE1-4C74-43F7-AB9E-948954DDF5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49C8BD-4B15-477C-A069-79564A999175}"/>
              </a:ext>
            </a:extLst>
          </p:cNvPr>
          <p:cNvSpPr>
            <a:spLocks noGrp="1"/>
          </p:cNvSpPr>
          <p:nvPr>
            <p:ph type="sldNum" sz="quarter" idx="12"/>
          </p:nvPr>
        </p:nvSpPr>
        <p:spPr/>
        <p:txBody>
          <a:bodyPr/>
          <a:lstStyle/>
          <a:p>
            <a:fld id="{EA6850DB-5FFC-404F-9F54-C749EB9EC4AF}" type="slidenum">
              <a:rPr lang="en-US" smtClean="0"/>
              <a:t>‹#›</a:t>
            </a:fld>
            <a:endParaRPr lang="en-US"/>
          </a:p>
        </p:txBody>
      </p:sp>
    </p:spTree>
    <p:extLst>
      <p:ext uri="{BB962C8B-B14F-4D97-AF65-F5344CB8AC3E}">
        <p14:creationId xmlns:p14="http://schemas.microsoft.com/office/powerpoint/2010/main" val="40543300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E17011-77D3-4FE4-A54F-422884CD32C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0211D96-F062-4A92-A95F-7A9B04C53F9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9DF7A95-64D7-4029-821B-A381D2BA5C6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52A02EB-E769-429F-9B8D-F7D3AB888023}"/>
              </a:ext>
            </a:extLst>
          </p:cNvPr>
          <p:cNvSpPr>
            <a:spLocks noGrp="1"/>
          </p:cNvSpPr>
          <p:nvPr>
            <p:ph type="dt" sz="half" idx="10"/>
          </p:nvPr>
        </p:nvSpPr>
        <p:spPr/>
        <p:txBody>
          <a:bodyPr/>
          <a:lstStyle/>
          <a:p>
            <a:fld id="{6E58D0FE-D29D-4CFE-94E6-87E9C635A169}" type="datetimeFigureOut">
              <a:rPr lang="en-US" smtClean="0"/>
              <a:t>9/18/2019</a:t>
            </a:fld>
            <a:endParaRPr lang="en-US"/>
          </a:p>
        </p:txBody>
      </p:sp>
      <p:sp>
        <p:nvSpPr>
          <p:cNvPr id="6" name="Footer Placeholder 5">
            <a:extLst>
              <a:ext uri="{FF2B5EF4-FFF2-40B4-BE49-F238E27FC236}">
                <a16:creationId xmlns:a16="http://schemas.microsoft.com/office/drawing/2014/main" id="{72AEFFED-F56E-4A26-BAF7-C992C0FC5B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13BA56-FF80-4A2A-B0C2-579293A858E3}"/>
              </a:ext>
            </a:extLst>
          </p:cNvPr>
          <p:cNvSpPr>
            <a:spLocks noGrp="1"/>
          </p:cNvSpPr>
          <p:nvPr>
            <p:ph type="sldNum" sz="quarter" idx="12"/>
          </p:nvPr>
        </p:nvSpPr>
        <p:spPr/>
        <p:txBody>
          <a:bodyPr/>
          <a:lstStyle/>
          <a:p>
            <a:fld id="{EA6850DB-5FFC-404F-9F54-C749EB9EC4AF}" type="slidenum">
              <a:rPr lang="en-US" smtClean="0"/>
              <a:t>‹#›</a:t>
            </a:fld>
            <a:endParaRPr lang="en-US"/>
          </a:p>
        </p:txBody>
      </p:sp>
    </p:spTree>
    <p:extLst>
      <p:ext uri="{BB962C8B-B14F-4D97-AF65-F5344CB8AC3E}">
        <p14:creationId xmlns:p14="http://schemas.microsoft.com/office/powerpoint/2010/main" val="288357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E2371-3BDF-4EE2-86F8-D42C2A208E6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6A9EFE4-1B40-4D92-BC7F-331ABB2721A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62520F7-D36A-4748-BC75-FCA9E4EAAA2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131F439-F52B-4CA1-B069-56E56E2EF19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3656D8D-C9F7-43A5-A75C-CD47A7CB315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979A7F4-D84E-4F03-990C-3EC9D363CDA9}"/>
              </a:ext>
            </a:extLst>
          </p:cNvPr>
          <p:cNvSpPr>
            <a:spLocks noGrp="1"/>
          </p:cNvSpPr>
          <p:nvPr>
            <p:ph type="dt" sz="half" idx="10"/>
          </p:nvPr>
        </p:nvSpPr>
        <p:spPr/>
        <p:txBody>
          <a:bodyPr/>
          <a:lstStyle/>
          <a:p>
            <a:fld id="{6E58D0FE-D29D-4CFE-94E6-87E9C635A169}" type="datetimeFigureOut">
              <a:rPr lang="en-US" smtClean="0"/>
              <a:t>9/18/2019</a:t>
            </a:fld>
            <a:endParaRPr lang="en-US"/>
          </a:p>
        </p:txBody>
      </p:sp>
      <p:sp>
        <p:nvSpPr>
          <p:cNvPr id="8" name="Footer Placeholder 7">
            <a:extLst>
              <a:ext uri="{FF2B5EF4-FFF2-40B4-BE49-F238E27FC236}">
                <a16:creationId xmlns:a16="http://schemas.microsoft.com/office/drawing/2014/main" id="{BD229ADE-0539-437D-9896-68940B4456B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F332021-3F4D-42B3-9515-3D4EDC7D2518}"/>
              </a:ext>
            </a:extLst>
          </p:cNvPr>
          <p:cNvSpPr>
            <a:spLocks noGrp="1"/>
          </p:cNvSpPr>
          <p:nvPr>
            <p:ph type="sldNum" sz="quarter" idx="12"/>
          </p:nvPr>
        </p:nvSpPr>
        <p:spPr/>
        <p:txBody>
          <a:bodyPr/>
          <a:lstStyle/>
          <a:p>
            <a:fld id="{EA6850DB-5FFC-404F-9F54-C749EB9EC4AF}" type="slidenum">
              <a:rPr lang="en-US" smtClean="0"/>
              <a:t>‹#›</a:t>
            </a:fld>
            <a:endParaRPr lang="en-US"/>
          </a:p>
        </p:txBody>
      </p:sp>
    </p:spTree>
    <p:extLst>
      <p:ext uri="{BB962C8B-B14F-4D97-AF65-F5344CB8AC3E}">
        <p14:creationId xmlns:p14="http://schemas.microsoft.com/office/powerpoint/2010/main" val="27558303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94789-193F-4942-B4B9-09B9BDA6A93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858DBD1-61AC-47F6-90DE-BACEBA3796F8}"/>
              </a:ext>
            </a:extLst>
          </p:cNvPr>
          <p:cNvSpPr>
            <a:spLocks noGrp="1"/>
          </p:cNvSpPr>
          <p:nvPr>
            <p:ph type="dt" sz="half" idx="10"/>
          </p:nvPr>
        </p:nvSpPr>
        <p:spPr/>
        <p:txBody>
          <a:bodyPr/>
          <a:lstStyle/>
          <a:p>
            <a:fld id="{6E58D0FE-D29D-4CFE-94E6-87E9C635A169}" type="datetimeFigureOut">
              <a:rPr lang="en-US" smtClean="0"/>
              <a:t>9/18/2019</a:t>
            </a:fld>
            <a:endParaRPr lang="en-US"/>
          </a:p>
        </p:txBody>
      </p:sp>
      <p:sp>
        <p:nvSpPr>
          <p:cNvPr id="4" name="Footer Placeholder 3">
            <a:extLst>
              <a:ext uri="{FF2B5EF4-FFF2-40B4-BE49-F238E27FC236}">
                <a16:creationId xmlns:a16="http://schemas.microsoft.com/office/drawing/2014/main" id="{FD627A8B-EA6F-454E-9FE0-696263EEB4B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F95F933-1AB3-4320-9303-3B269E775702}"/>
              </a:ext>
            </a:extLst>
          </p:cNvPr>
          <p:cNvSpPr>
            <a:spLocks noGrp="1"/>
          </p:cNvSpPr>
          <p:nvPr>
            <p:ph type="sldNum" sz="quarter" idx="12"/>
          </p:nvPr>
        </p:nvSpPr>
        <p:spPr/>
        <p:txBody>
          <a:bodyPr/>
          <a:lstStyle/>
          <a:p>
            <a:fld id="{EA6850DB-5FFC-404F-9F54-C749EB9EC4AF}" type="slidenum">
              <a:rPr lang="en-US" smtClean="0"/>
              <a:t>‹#›</a:t>
            </a:fld>
            <a:endParaRPr lang="en-US"/>
          </a:p>
        </p:txBody>
      </p:sp>
    </p:spTree>
    <p:extLst>
      <p:ext uri="{BB962C8B-B14F-4D97-AF65-F5344CB8AC3E}">
        <p14:creationId xmlns:p14="http://schemas.microsoft.com/office/powerpoint/2010/main" val="8491381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1566B6-6F8C-408A-81D7-4D6FC289D9E8}"/>
              </a:ext>
            </a:extLst>
          </p:cNvPr>
          <p:cNvSpPr>
            <a:spLocks noGrp="1"/>
          </p:cNvSpPr>
          <p:nvPr>
            <p:ph type="dt" sz="half" idx="10"/>
          </p:nvPr>
        </p:nvSpPr>
        <p:spPr/>
        <p:txBody>
          <a:bodyPr/>
          <a:lstStyle/>
          <a:p>
            <a:fld id="{6E58D0FE-D29D-4CFE-94E6-87E9C635A169}" type="datetimeFigureOut">
              <a:rPr lang="en-US" smtClean="0"/>
              <a:t>9/18/2019</a:t>
            </a:fld>
            <a:endParaRPr lang="en-US"/>
          </a:p>
        </p:txBody>
      </p:sp>
      <p:sp>
        <p:nvSpPr>
          <p:cNvPr id="3" name="Footer Placeholder 2">
            <a:extLst>
              <a:ext uri="{FF2B5EF4-FFF2-40B4-BE49-F238E27FC236}">
                <a16:creationId xmlns:a16="http://schemas.microsoft.com/office/drawing/2014/main" id="{A3A34620-D12E-4B54-A41E-A809B40C8EE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10B0763-E14D-40AF-82A8-63F4843BAEB8}"/>
              </a:ext>
            </a:extLst>
          </p:cNvPr>
          <p:cNvSpPr>
            <a:spLocks noGrp="1"/>
          </p:cNvSpPr>
          <p:nvPr>
            <p:ph type="sldNum" sz="quarter" idx="12"/>
          </p:nvPr>
        </p:nvSpPr>
        <p:spPr/>
        <p:txBody>
          <a:bodyPr/>
          <a:lstStyle/>
          <a:p>
            <a:fld id="{EA6850DB-5FFC-404F-9F54-C749EB9EC4AF}" type="slidenum">
              <a:rPr lang="en-US" smtClean="0"/>
              <a:t>‹#›</a:t>
            </a:fld>
            <a:endParaRPr lang="en-US"/>
          </a:p>
        </p:txBody>
      </p:sp>
    </p:spTree>
    <p:extLst>
      <p:ext uri="{BB962C8B-B14F-4D97-AF65-F5344CB8AC3E}">
        <p14:creationId xmlns:p14="http://schemas.microsoft.com/office/powerpoint/2010/main" val="4278027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D278B-627A-4A36-ABD0-606CE6C5FC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476349F-EFEB-4BB1-A586-A4EC47294A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AC0C6AE-1F6C-45B2-9F90-D5D1861327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353D26-8D3A-44C7-A47A-1E96FA174FF6}"/>
              </a:ext>
            </a:extLst>
          </p:cNvPr>
          <p:cNvSpPr>
            <a:spLocks noGrp="1"/>
          </p:cNvSpPr>
          <p:nvPr>
            <p:ph type="dt" sz="half" idx="10"/>
          </p:nvPr>
        </p:nvSpPr>
        <p:spPr/>
        <p:txBody>
          <a:bodyPr/>
          <a:lstStyle/>
          <a:p>
            <a:fld id="{6E58D0FE-D29D-4CFE-94E6-87E9C635A169}" type="datetimeFigureOut">
              <a:rPr lang="en-US" smtClean="0"/>
              <a:t>9/18/2019</a:t>
            </a:fld>
            <a:endParaRPr lang="en-US"/>
          </a:p>
        </p:txBody>
      </p:sp>
      <p:sp>
        <p:nvSpPr>
          <p:cNvPr id="6" name="Footer Placeholder 5">
            <a:extLst>
              <a:ext uri="{FF2B5EF4-FFF2-40B4-BE49-F238E27FC236}">
                <a16:creationId xmlns:a16="http://schemas.microsoft.com/office/drawing/2014/main" id="{8E2505F3-00B5-4E5C-B0B3-1E71EDE8C9F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B09DC9-F411-426E-907F-273E52B1E7C5}"/>
              </a:ext>
            </a:extLst>
          </p:cNvPr>
          <p:cNvSpPr>
            <a:spLocks noGrp="1"/>
          </p:cNvSpPr>
          <p:nvPr>
            <p:ph type="sldNum" sz="quarter" idx="12"/>
          </p:nvPr>
        </p:nvSpPr>
        <p:spPr/>
        <p:txBody>
          <a:bodyPr/>
          <a:lstStyle/>
          <a:p>
            <a:fld id="{EA6850DB-5FFC-404F-9F54-C749EB9EC4AF}" type="slidenum">
              <a:rPr lang="en-US" smtClean="0"/>
              <a:t>‹#›</a:t>
            </a:fld>
            <a:endParaRPr lang="en-US"/>
          </a:p>
        </p:txBody>
      </p:sp>
    </p:spTree>
    <p:extLst>
      <p:ext uri="{BB962C8B-B14F-4D97-AF65-F5344CB8AC3E}">
        <p14:creationId xmlns:p14="http://schemas.microsoft.com/office/powerpoint/2010/main" val="40364738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0D9518-53B1-4A2F-838F-E8237351BF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3362709-1D85-4CE6-A504-08E50C4FAFE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6B1FA35-B0E4-4D27-B3F7-CF97AD60B3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1B063FC-B8C0-4DD3-9FE6-5F8ED370147A}"/>
              </a:ext>
            </a:extLst>
          </p:cNvPr>
          <p:cNvSpPr>
            <a:spLocks noGrp="1"/>
          </p:cNvSpPr>
          <p:nvPr>
            <p:ph type="dt" sz="half" idx="10"/>
          </p:nvPr>
        </p:nvSpPr>
        <p:spPr/>
        <p:txBody>
          <a:bodyPr/>
          <a:lstStyle/>
          <a:p>
            <a:fld id="{6E58D0FE-D29D-4CFE-94E6-87E9C635A169}" type="datetimeFigureOut">
              <a:rPr lang="en-US" smtClean="0"/>
              <a:t>9/18/2019</a:t>
            </a:fld>
            <a:endParaRPr lang="en-US"/>
          </a:p>
        </p:txBody>
      </p:sp>
      <p:sp>
        <p:nvSpPr>
          <p:cNvPr id="6" name="Footer Placeholder 5">
            <a:extLst>
              <a:ext uri="{FF2B5EF4-FFF2-40B4-BE49-F238E27FC236}">
                <a16:creationId xmlns:a16="http://schemas.microsoft.com/office/drawing/2014/main" id="{3B200B8E-F092-48FD-9ED3-E0D564A0EC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DF8E128-C79A-4E62-82ED-44A5932429DA}"/>
              </a:ext>
            </a:extLst>
          </p:cNvPr>
          <p:cNvSpPr>
            <a:spLocks noGrp="1"/>
          </p:cNvSpPr>
          <p:nvPr>
            <p:ph type="sldNum" sz="quarter" idx="12"/>
          </p:nvPr>
        </p:nvSpPr>
        <p:spPr/>
        <p:txBody>
          <a:bodyPr/>
          <a:lstStyle/>
          <a:p>
            <a:fld id="{EA6850DB-5FFC-404F-9F54-C749EB9EC4AF}" type="slidenum">
              <a:rPr lang="en-US" smtClean="0"/>
              <a:t>‹#›</a:t>
            </a:fld>
            <a:endParaRPr lang="en-US"/>
          </a:p>
        </p:txBody>
      </p:sp>
    </p:spTree>
    <p:extLst>
      <p:ext uri="{BB962C8B-B14F-4D97-AF65-F5344CB8AC3E}">
        <p14:creationId xmlns:p14="http://schemas.microsoft.com/office/powerpoint/2010/main" val="42097809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C434E31-74E3-4793-9FDA-54C7DDC4ACC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D1BDB18-C257-47D2-ABBB-49DA0F59DB9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B5B4F2-3D90-4A2F-98C9-184718079FA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58D0FE-D29D-4CFE-94E6-87E9C635A169}" type="datetimeFigureOut">
              <a:rPr lang="en-US" smtClean="0"/>
              <a:t>9/18/2019</a:t>
            </a:fld>
            <a:endParaRPr lang="en-US"/>
          </a:p>
        </p:txBody>
      </p:sp>
      <p:sp>
        <p:nvSpPr>
          <p:cNvPr id="5" name="Footer Placeholder 4">
            <a:extLst>
              <a:ext uri="{FF2B5EF4-FFF2-40B4-BE49-F238E27FC236}">
                <a16:creationId xmlns:a16="http://schemas.microsoft.com/office/drawing/2014/main" id="{04F74A93-D1F1-4FA5-9895-F9B81A8A7D4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9ED669D-EB20-4951-A9F4-136DF859450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6850DB-5FFC-404F-9F54-C749EB9EC4AF}" type="slidenum">
              <a:rPr lang="en-US" smtClean="0"/>
              <a:t>‹#›</a:t>
            </a:fld>
            <a:endParaRPr lang="en-US"/>
          </a:p>
        </p:txBody>
      </p:sp>
    </p:spTree>
    <p:extLst>
      <p:ext uri="{BB962C8B-B14F-4D97-AF65-F5344CB8AC3E}">
        <p14:creationId xmlns:p14="http://schemas.microsoft.com/office/powerpoint/2010/main" val="24244631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5.jpg"/></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2.jpg"/><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png"/><Relationship Id="rId1" Type="http://schemas.openxmlformats.org/officeDocument/2006/relationships/slideLayout" Target="../slideLayouts/slideLayout7.xml"/><Relationship Id="rId5" Type="http://schemas.openxmlformats.org/officeDocument/2006/relationships/image" Target="../media/image11.png"/><Relationship Id="rId4" Type="http://schemas.openxmlformats.org/officeDocument/2006/relationships/image" Target="../media/image10.jpg"/></Relationships>
</file>

<file path=ppt/slides/_rels/slide6.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png"/><Relationship Id="rId1" Type="http://schemas.openxmlformats.org/officeDocument/2006/relationships/slideLayout" Target="../slideLayouts/slideLayout7.xml"/><Relationship Id="rId5" Type="http://schemas.openxmlformats.org/officeDocument/2006/relationships/image" Target="../media/image13.jpg"/><Relationship Id="rId4" Type="http://schemas.openxmlformats.org/officeDocument/2006/relationships/image" Target="../media/image12.jp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14.png"/><Relationship Id="rId1" Type="http://schemas.openxmlformats.org/officeDocument/2006/relationships/slideLayout" Target="../slideLayouts/slideLayout7.xml"/><Relationship Id="rId5" Type="http://schemas.openxmlformats.org/officeDocument/2006/relationships/image" Target="../media/image16.png"/><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looking at board02082016.jpg"/>
          <p:cNvPicPr>
            <a:picLocks noChangeAspect="1"/>
          </p:cNvPicPr>
          <p:nvPr/>
        </p:nvPicPr>
        <p:blipFill rotWithShape="1">
          <a:blip r:embed="rId2" cstate="print">
            <a:extLst>
              <a:ext uri="{28A0092B-C50C-407E-A947-70E740481C1C}">
                <a14:useLocalDpi xmlns:a14="http://schemas.microsoft.com/office/drawing/2010/main" val="0"/>
              </a:ext>
            </a:extLst>
          </a:blip>
          <a:srcRect l="2800" t="29956" r="68108"/>
          <a:stretch/>
        </p:blipFill>
        <p:spPr>
          <a:xfrm>
            <a:off x="321067" y="1240118"/>
            <a:ext cx="2988235" cy="4707516"/>
          </a:xfrm>
          <a:prstGeom prst="rect">
            <a:avLst/>
          </a:prstGeom>
        </p:spPr>
      </p:pic>
      <p:sp>
        <p:nvSpPr>
          <p:cNvPr id="4" name="Speech Bubble: Rectangle with Corners Rounded 2"/>
          <p:cNvSpPr/>
          <p:nvPr/>
        </p:nvSpPr>
        <p:spPr>
          <a:xfrm>
            <a:off x="2896036" y="495667"/>
            <a:ext cx="7573055" cy="1579933"/>
          </a:xfrm>
          <a:prstGeom prst="wedgeRoundRectCallout">
            <a:avLst>
              <a:gd name="adj1" fmla="val -51942"/>
              <a:gd name="adj2" fmla="val 74707"/>
              <a:gd name="adj3" fmla="val 16667"/>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AU" sz="2400" dirty="0"/>
              <a:t>Now I want you to think of the variation in your results. To be totally fair like Sophie said, each number would have to come up 1/6</a:t>
            </a:r>
            <a:r>
              <a:rPr lang="en-AU" sz="2400" baseline="30000" dirty="0"/>
              <a:t>th</a:t>
            </a:r>
            <a:r>
              <a:rPr lang="en-AU" sz="2400" dirty="0"/>
              <a:t> of the time. What is your fraction for 6s, Emma?</a:t>
            </a:r>
          </a:p>
        </p:txBody>
      </p:sp>
      <p:pic>
        <p:nvPicPr>
          <p:cNvPr id="5" name="Picture 4" descr="student 1 look right 01082016.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8827488" y="2702128"/>
            <a:ext cx="2188751" cy="2022185"/>
          </a:xfrm>
          <a:prstGeom prst="rect">
            <a:avLst/>
          </a:prstGeom>
        </p:spPr>
      </p:pic>
      <p:sp>
        <p:nvSpPr>
          <p:cNvPr id="6" name="Speech Bubble: Rectangle with Corners Rounded 2"/>
          <p:cNvSpPr/>
          <p:nvPr/>
        </p:nvSpPr>
        <p:spPr>
          <a:xfrm>
            <a:off x="5263052" y="2679692"/>
            <a:ext cx="3425056" cy="1161717"/>
          </a:xfrm>
          <a:prstGeom prst="wedgeRoundRectCallout">
            <a:avLst>
              <a:gd name="adj1" fmla="val 67063"/>
              <a:gd name="adj2" fmla="val 16982"/>
              <a:gd name="adj3" fmla="val 16667"/>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AU" sz="2400" dirty="0"/>
              <a:t>Mine is 11/30, but how do I compare it with 1/6?</a:t>
            </a:r>
          </a:p>
        </p:txBody>
      </p:sp>
      <p:sp>
        <p:nvSpPr>
          <p:cNvPr id="7" name="Speech Bubble: Rectangle with Corners Rounded 2"/>
          <p:cNvSpPr/>
          <p:nvPr/>
        </p:nvSpPr>
        <p:spPr>
          <a:xfrm>
            <a:off x="2865062" y="4489477"/>
            <a:ext cx="3298693" cy="1520470"/>
          </a:xfrm>
          <a:prstGeom prst="wedgeRoundRectCallout">
            <a:avLst>
              <a:gd name="adj1" fmla="val 67897"/>
              <a:gd name="adj2" fmla="val 5685"/>
              <a:gd name="adj3" fmla="val 16667"/>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AU" sz="2400" dirty="0"/>
              <a:t>Could we use decimals or percentages? It’s easier than finding a common denominator!</a:t>
            </a:r>
          </a:p>
        </p:txBody>
      </p:sp>
      <p:pic>
        <p:nvPicPr>
          <p:cNvPr id="8" name="Picture 7" descr="student4 talking front02082016.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904659" y="4663316"/>
            <a:ext cx="1984248" cy="1908048"/>
          </a:xfrm>
          <a:prstGeom prst="rect">
            <a:avLst/>
          </a:prstGeom>
        </p:spPr>
      </p:pic>
      <p:sp>
        <p:nvSpPr>
          <p:cNvPr id="9" name="Slide Number Placeholder 8"/>
          <p:cNvSpPr>
            <a:spLocks noGrp="1"/>
          </p:cNvSpPr>
          <p:nvPr>
            <p:ph type="sldNum" sz="quarter" idx="12"/>
          </p:nvPr>
        </p:nvSpPr>
        <p:spPr/>
        <p:txBody>
          <a:bodyPr/>
          <a:lstStyle/>
          <a:p>
            <a:fld id="{BEDC6BC0-6E12-40A7-A37A-F474C3CE4536}" type="slidenum">
              <a:rPr lang="en-AU" smtClean="0"/>
              <a:t>1</a:t>
            </a:fld>
            <a:endParaRPr lang="en-AU"/>
          </a:p>
        </p:txBody>
      </p:sp>
      <p:pic>
        <p:nvPicPr>
          <p:cNvPr id="11" name="Picture 10">
            <a:extLst>
              <a:ext uri="{FF2B5EF4-FFF2-40B4-BE49-F238E27FC236}">
                <a16:creationId xmlns:a16="http://schemas.microsoft.com/office/drawing/2014/main" id="{1CEF79AC-9B55-054C-AEFA-E217A7BCE44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729541" y="3175027"/>
            <a:ext cx="1244600" cy="2628900"/>
          </a:xfrm>
          <a:prstGeom prst="rect">
            <a:avLst/>
          </a:prstGeom>
        </p:spPr>
      </p:pic>
    </p:spTree>
    <p:extLst>
      <p:ext uri="{BB962C8B-B14F-4D97-AF65-F5344CB8AC3E}">
        <p14:creationId xmlns:p14="http://schemas.microsoft.com/office/powerpoint/2010/main" val="626441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looking at board02082016.jpg"/>
          <p:cNvPicPr>
            <a:picLocks noChangeAspect="1"/>
          </p:cNvPicPr>
          <p:nvPr/>
        </p:nvPicPr>
        <p:blipFill rotWithShape="1">
          <a:blip r:embed="rId2" cstate="print">
            <a:extLst>
              <a:ext uri="{28A0092B-C50C-407E-A947-70E740481C1C}">
                <a14:useLocalDpi xmlns:a14="http://schemas.microsoft.com/office/drawing/2010/main" val="0"/>
              </a:ext>
            </a:extLst>
          </a:blip>
          <a:srcRect l="2800" t="29956" r="68108"/>
          <a:stretch/>
        </p:blipFill>
        <p:spPr>
          <a:xfrm>
            <a:off x="321067" y="1240118"/>
            <a:ext cx="2988235" cy="4707516"/>
          </a:xfrm>
          <a:prstGeom prst="rect">
            <a:avLst/>
          </a:prstGeom>
        </p:spPr>
      </p:pic>
      <p:sp>
        <p:nvSpPr>
          <p:cNvPr id="4" name="Speech Bubble: Rectangle with Corners Rounded 2"/>
          <p:cNvSpPr/>
          <p:nvPr/>
        </p:nvSpPr>
        <p:spPr>
          <a:xfrm>
            <a:off x="2137182" y="185877"/>
            <a:ext cx="6798714" cy="898392"/>
          </a:xfrm>
          <a:prstGeom prst="wedgeRoundRectCallout">
            <a:avLst>
              <a:gd name="adj1" fmla="val -51942"/>
              <a:gd name="adj2" fmla="val 74707"/>
              <a:gd name="adj3" fmla="val 16667"/>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AU" sz="2400" dirty="0"/>
              <a:t>Okay, use your calculators? What do you get?</a:t>
            </a:r>
          </a:p>
        </p:txBody>
      </p:sp>
      <p:pic>
        <p:nvPicPr>
          <p:cNvPr id="5" name="Picture 4" descr="student 1 look right 01082016.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8827488" y="2702128"/>
            <a:ext cx="2188751" cy="2022185"/>
          </a:xfrm>
          <a:prstGeom prst="rect">
            <a:avLst/>
          </a:prstGeom>
        </p:spPr>
      </p:pic>
      <p:sp>
        <p:nvSpPr>
          <p:cNvPr id="6" name="Speech Bubble: Rectangle with Corners Rounded 2"/>
          <p:cNvSpPr/>
          <p:nvPr/>
        </p:nvSpPr>
        <p:spPr>
          <a:xfrm>
            <a:off x="4816400" y="1394061"/>
            <a:ext cx="5140400" cy="960351"/>
          </a:xfrm>
          <a:prstGeom prst="wedgeRoundRectCallout">
            <a:avLst>
              <a:gd name="adj1" fmla="val 42870"/>
              <a:gd name="adj2" fmla="val 123756"/>
              <a:gd name="adj3" fmla="val 16667"/>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AU" sz="2400" dirty="0"/>
              <a:t>11/30 = 0.3666666… or 36.666666…%. Can we round it to 37%?</a:t>
            </a:r>
          </a:p>
        </p:txBody>
      </p:sp>
      <p:sp>
        <p:nvSpPr>
          <p:cNvPr id="7" name="Speech Bubble: Rectangle with Corners Rounded 2"/>
          <p:cNvSpPr/>
          <p:nvPr/>
        </p:nvSpPr>
        <p:spPr>
          <a:xfrm>
            <a:off x="5908946" y="5734484"/>
            <a:ext cx="1238931" cy="635425"/>
          </a:xfrm>
          <a:prstGeom prst="wedgeRoundRectCallout">
            <a:avLst>
              <a:gd name="adj1" fmla="val 135876"/>
              <a:gd name="adj2" fmla="val -46283"/>
              <a:gd name="adj3" fmla="val 16667"/>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AU" sz="2400" dirty="0"/>
              <a:t>20%.</a:t>
            </a:r>
          </a:p>
        </p:txBody>
      </p:sp>
      <p:sp>
        <p:nvSpPr>
          <p:cNvPr id="9" name="Speech Bubble: Rectangle with Corners Rounded 2"/>
          <p:cNvSpPr/>
          <p:nvPr/>
        </p:nvSpPr>
        <p:spPr>
          <a:xfrm>
            <a:off x="3825246" y="2571266"/>
            <a:ext cx="2168155" cy="449197"/>
          </a:xfrm>
          <a:prstGeom prst="wedgeRoundRectCallout">
            <a:avLst>
              <a:gd name="adj1" fmla="val -86331"/>
              <a:gd name="adj2" fmla="val -124916"/>
              <a:gd name="adj3" fmla="val 16667"/>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AU" sz="2400" dirty="0"/>
              <a:t>Of course!</a:t>
            </a:r>
          </a:p>
        </p:txBody>
      </p:sp>
      <p:sp>
        <p:nvSpPr>
          <p:cNvPr id="10" name="Speech Bubble: Rectangle with Corners Rounded 2"/>
          <p:cNvSpPr/>
          <p:nvPr/>
        </p:nvSpPr>
        <p:spPr>
          <a:xfrm>
            <a:off x="3995599" y="3374228"/>
            <a:ext cx="4924809" cy="591098"/>
          </a:xfrm>
          <a:prstGeom prst="wedgeRoundRectCallout">
            <a:avLst>
              <a:gd name="adj1" fmla="val 57694"/>
              <a:gd name="adj2" fmla="val -48922"/>
              <a:gd name="adj3" fmla="val 16667"/>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AU" sz="2400" dirty="0"/>
              <a:t>And 1/6 = 0.1666666… or about 17%.</a:t>
            </a:r>
          </a:p>
        </p:txBody>
      </p:sp>
      <p:pic>
        <p:nvPicPr>
          <p:cNvPr id="2" name="Picture 1" descr="student3 talking right02082016.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H="1">
            <a:off x="8208016" y="4912691"/>
            <a:ext cx="2154862" cy="1795272"/>
          </a:xfrm>
          <a:prstGeom prst="rect">
            <a:avLst/>
          </a:prstGeom>
        </p:spPr>
      </p:pic>
      <p:sp>
        <p:nvSpPr>
          <p:cNvPr id="8" name="Slide Number Placeholder 7"/>
          <p:cNvSpPr>
            <a:spLocks noGrp="1"/>
          </p:cNvSpPr>
          <p:nvPr>
            <p:ph type="sldNum" sz="quarter" idx="12"/>
          </p:nvPr>
        </p:nvSpPr>
        <p:spPr/>
        <p:txBody>
          <a:bodyPr/>
          <a:lstStyle/>
          <a:p>
            <a:fld id="{BEDC6BC0-6E12-40A7-A37A-F474C3CE4536}" type="slidenum">
              <a:rPr lang="en-AU" smtClean="0"/>
              <a:t>2</a:t>
            </a:fld>
            <a:endParaRPr lang="en-AU"/>
          </a:p>
        </p:txBody>
      </p:sp>
      <p:sp>
        <p:nvSpPr>
          <p:cNvPr id="11" name="Speech Bubble: Rectangle with Corners Rounded 2"/>
          <p:cNvSpPr/>
          <p:nvPr/>
        </p:nvSpPr>
        <p:spPr>
          <a:xfrm>
            <a:off x="3368384" y="4725861"/>
            <a:ext cx="2168155" cy="951196"/>
          </a:xfrm>
          <a:prstGeom prst="wedgeRoundRectCallout">
            <a:avLst>
              <a:gd name="adj1" fmla="val -86331"/>
              <a:gd name="adj2" fmla="val -124916"/>
              <a:gd name="adj3" fmla="val 16667"/>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AU" sz="2400" dirty="0"/>
              <a:t>So what is the difference?</a:t>
            </a:r>
          </a:p>
        </p:txBody>
      </p:sp>
    </p:spTree>
    <p:extLst>
      <p:ext uri="{BB962C8B-B14F-4D97-AF65-F5344CB8AC3E}">
        <p14:creationId xmlns:p14="http://schemas.microsoft.com/office/powerpoint/2010/main" val="1333808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9" grpId="0" animBg="1"/>
      <p:bldP spid="10" grpId="0" animBg="1"/>
      <p:bldP spid="1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student 1 look right 01082016.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flipH="1">
            <a:off x="9622337" y="180255"/>
            <a:ext cx="2188751" cy="2022185"/>
          </a:xfrm>
          <a:prstGeom prst="rect">
            <a:avLst/>
          </a:prstGeom>
        </p:spPr>
      </p:pic>
      <p:sp>
        <p:nvSpPr>
          <p:cNvPr id="7" name="Speech Bubble: Rectangle with Corners Rounded 2"/>
          <p:cNvSpPr/>
          <p:nvPr/>
        </p:nvSpPr>
        <p:spPr>
          <a:xfrm>
            <a:off x="4896662" y="363399"/>
            <a:ext cx="3798036" cy="2036902"/>
          </a:xfrm>
          <a:prstGeom prst="wedgeRoundRectCallout">
            <a:avLst>
              <a:gd name="adj1" fmla="val -67187"/>
              <a:gd name="adj2" fmla="val -3344"/>
              <a:gd name="adj3" fmla="val 16667"/>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AU" sz="2400" dirty="0"/>
              <a:t>And my biggest count is only 7/30, which turns into 0.2333333… or about 23%. </a:t>
            </a:r>
          </a:p>
          <a:p>
            <a:pPr algn="ctr"/>
            <a:r>
              <a:rPr lang="en-AU" sz="2400" dirty="0"/>
              <a:t>My difference is only 6%!</a:t>
            </a:r>
          </a:p>
        </p:txBody>
      </p:sp>
      <p:sp>
        <p:nvSpPr>
          <p:cNvPr id="9" name="Speech Bubble: Rectangle with Corners Rounded 2"/>
          <p:cNvSpPr/>
          <p:nvPr/>
        </p:nvSpPr>
        <p:spPr>
          <a:xfrm>
            <a:off x="2872746" y="4549962"/>
            <a:ext cx="2168155" cy="1343509"/>
          </a:xfrm>
          <a:prstGeom prst="wedgeRoundRectCallout">
            <a:avLst>
              <a:gd name="adj1" fmla="val -30977"/>
              <a:gd name="adj2" fmla="val -204319"/>
              <a:gd name="adj3" fmla="val 16667"/>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AU" sz="2400" dirty="0"/>
              <a:t>And one of mine has 0% difference!</a:t>
            </a:r>
          </a:p>
        </p:txBody>
      </p:sp>
      <p:sp>
        <p:nvSpPr>
          <p:cNvPr id="10" name="Speech Bubble: Rectangle with Corners Rounded 2"/>
          <p:cNvSpPr/>
          <p:nvPr/>
        </p:nvSpPr>
        <p:spPr>
          <a:xfrm>
            <a:off x="7097511" y="3397882"/>
            <a:ext cx="1957633" cy="985561"/>
          </a:xfrm>
          <a:prstGeom prst="wedgeRoundRectCallout">
            <a:avLst>
              <a:gd name="adj1" fmla="val 65479"/>
              <a:gd name="adj2" fmla="val -138348"/>
              <a:gd name="adj3" fmla="val 16667"/>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AU" sz="2400" dirty="0"/>
              <a:t>So does one of mine!</a:t>
            </a:r>
          </a:p>
        </p:txBody>
      </p:sp>
      <p:pic>
        <p:nvPicPr>
          <p:cNvPr id="2" name="Picture 1" descr="student3 talking right02082016.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08024" y="408290"/>
            <a:ext cx="2154862" cy="1795272"/>
          </a:xfrm>
          <a:prstGeom prst="rect">
            <a:avLst/>
          </a:prstGeom>
        </p:spPr>
      </p:pic>
      <p:sp>
        <p:nvSpPr>
          <p:cNvPr id="8" name="Slide Number Placeholder 7"/>
          <p:cNvSpPr>
            <a:spLocks noGrp="1"/>
          </p:cNvSpPr>
          <p:nvPr>
            <p:ph type="sldNum" sz="quarter" idx="12"/>
          </p:nvPr>
        </p:nvSpPr>
        <p:spPr/>
        <p:txBody>
          <a:bodyPr/>
          <a:lstStyle/>
          <a:p>
            <a:fld id="{BEDC6BC0-6E12-40A7-A37A-F474C3CE4536}" type="slidenum">
              <a:rPr lang="en-AU" smtClean="0"/>
              <a:t>3</a:t>
            </a:fld>
            <a:endParaRPr lang="en-AU"/>
          </a:p>
        </p:txBody>
      </p:sp>
      <p:pic>
        <p:nvPicPr>
          <p:cNvPr id="4" name="Picture 3">
            <a:extLst>
              <a:ext uri="{FF2B5EF4-FFF2-40B4-BE49-F238E27FC236}">
                <a16:creationId xmlns:a16="http://schemas.microsoft.com/office/drawing/2014/main" id="{64390C65-AF5E-9F4F-828A-9171A0C97A4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874250" y="2680706"/>
            <a:ext cx="1479550" cy="3125172"/>
          </a:xfrm>
          <a:prstGeom prst="rect">
            <a:avLst/>
          </a:prstGeom>
        </p:spPr>
      </p:pic>
      <p:pic>
        <p:nvPicPr>
          <p:cNvPr id="15" name="Picture 14">
            <a:extLst>
              <a:ext uri="{FF2B5EF4-FFF2-40B4-BE49-F238E27FC236}">
                <a16:creationId xmlns:a16="http://schemas.microsoft.com/office/drawing/2014/main" id="{7FA3E8E2-CC55-454F-8B60-4EED22F1D85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33555" y="1092201"/>
            <a:ext cx="1485514" cy="3122612"/>
          </a:xfrm>
          <a:prstGeom prst="rect">
            <a:avLst/>
          </a:prstGeom>
        </p:spPr>
      </p:pic>
    </p:spTree>
    <p:extLst>
      <p:ext uri="{BB962C8B-B14F-4D97-AF65-F5344CB8AC3E}">
        <p14:creationId xmlns:p14="http://schemas.microsoft.com/office/powerpoint/2010/main" val="2413257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looking at board02082016.jpg"/>
          <p:cNvPicPr>
            <a:picLocks noChangeAspect="1"/>
          </p:cNvPicPr>
          <p:nvPr/>
        </p:nvPicPr>
        <p:blipFill rotWithShape="1">
          <a:blip r:embed="rId2" cstate="print">
            <a:extLst>
              <a:ext uri="{28A0092B-C50C-407E-A947-70E740481C1C}">
                <a14:useLocalDpi xmlns:a14="http://schemas.microsoft.com/office/drawing/2010/main" val="0"/>
              </a:ext>
            </a:extLst>
          </a:blip>
          <a:srcRect l="2800" t="29956" r="68108"/>
          <a:stretch/>
        </p:blipFill>
        <p:spPr>
          <a:xfrm>
            <a:off x="321067" y="1240118"/>
            <a:ext cx="2988235" cy="4707516"/>
          </a:xfrm>
          <a:prstGeom prst="rect">
            <a:avLst/>
          </a:prstGeom>
        </p:spPr>
      </p:pic>
      <p:sp>
        <p:nvSpPr>
          <p:cNvPr id="4" name="Speech Bubble: Rectangle with Corners Rounded 2"/>
          <p:cNvSpPr/>
          <p:nvPr/>
        </p:nvSpPr>
        <p:spPr>
          <a:xfrm>
            <a:off x="2137182" y="185877"/>
            <a:ext cx="6798714" cy="898392"/>
          </a:xfrm>
          <a:prstGeom prst="wedgeRoundRectCallout">
            <a:avLst>
              <a:gd name="adj1" fmla="val -51942"/>
              <a:gd name="adj2" fmla="val 74707"/>
              <a:gd name="adj3" fmla="val 16667"/>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AU" sz="2400" dirty="0"/>
              <a:t>It seems like quite a bit of variation, doesn’t it?</a:t>
            </a:r>
          </a:p>
        </p:txBody>
      </p:sp>
      <p:sp>
        <p:nvSpPr>
          <p:cNvPr id="6" name="Speech Bubble: Rectangle with Corners Rounded 2"/>
          <p:cNvSpPr/>
          <p:nvPr/>
        </p:nvSpPr>
        <p:spPr>
          <a:xfrm>
            <a:off x="4816400" y="1394061"/>
            <a:ext cx="4800915" cy="960351"/>
          </a:xfrm>
          <a:prstGeom prst="wedgeRoundRectCallout">
            <a:avLst>
              <a:gd name="adj1" fmla="val 42870"/>
              <a:gd name="adj2" fmla="val 123756"/>
              <a:gd name="adj3" fmla="val 16667"/>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AU" sz="2400" dirty="0"/>
              <a:t>Would it be better if we put them all together?</a:t>
            </a:r>
          </a:p>
        </p:txBody>
      </p:sp>
      <p:sp>
        <p:nvSpPr>
          <p:cNvPr id="7" name="Speech Bubble: Rectangle with Corners Rounded 2"/>
          <p:cNvSpPr/>
          <p:nvPr/>
        </p:nvSpPr>
        <p:spPr>
          <a:xfrm>
            <a:off x="3314180" y="2568771"/>
            <a:ext cx="4692507" cy="1458513"/>
          </a:xfrm>
          <a:prstGeom prst="wedgeRoundRectCallout">
            <a:avLst>
              <a:gd name="adj1" fmla="val -62136"/>
              <a:gd name="adj2" fmla="val -57814"/>
              <a:gd name="adj3" fmla="val 16667"/>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AU" sz="2400" dirty="0"/>
              <a:t>Right, how many tosses would we have all together?</a:t>
            </a:r>
          </a:p>
        </p:txBody>
      </p:sp>
      <p:sp>
        <p:nvSpPr>
          <p:cNvPr id="11" name="Speech Bubble: Rectangle with Corners Rounded 2"/>
          <p:cNvSpPr/>
          <p:nvPr/>
        </p:nvSpPr>
        <p:spPr>
          <a:xfrm>
            <a:off x="3063922" y="4920688"/>
            <a:ext cx="4692507" cy="1458513"/>
          </a:xfrm>
          <a:prstGeom prst="wedgeRoundRectCallout">
            <a:avLst>
              <a:gd name="adj1" fmla="val -62136"/>
              <a:gd name="adj2" fmla="val -57814"/>
              <a:gd name="adj3" fmla="val 16667"/>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AU" sz="2400" dirty="0"/>
              <a:t>Okay, you can each add up a face and check each other and give us the percentage as well.</a:t>
            </a:r>
          </a:p>
        </p:txBody>
      </p:sp>
      <p:sp>
        <p:nvSpPr>
          <p:cNvPr id="12" name="Speech Bubble: Rectangle with Corners Rounded 2"/>
          <p:cNvSpPr/>
          <p:nvPr/>
        </p:nvSpPr>
        <p:spPr>
          <a:xfrm>
            <a:off x="7449161" y="4275118"/>
            <a:ext cx="1471248" cy="433707"/>
          </a:xfrm>
          <a:prstGeom prst="wedgeRoundRectCallout">
            <a:avLst>
              <a:gd name="adj1" fmla="val 61809"/>
              <a:gd name="adj2" fmla="val -26244"/>
              <a:gd name="adj3" fmla="val 16667"/>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AU" sz="2400" dirty="0"/>
              <a:t> 210</a:t>
            </a:r>
          </a:p>
        </p:txBody>
      </p:sp>
      <p:pic>
        <p:nvPicPr>
          <p:cNvPr id="8" name="Picture 7" descr="student2 talking front02082016.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343609" y="3063562"/>
            <a:ext cx="1924374" cy="2218376"/>
          </a:xfrm>
          <a:prstGeom prst="rect">
            <a:avLst/>
          </a:prstGeom>
        </p:spPr>
      </p:pic>
      <p:sp>
        <p:nvSpPr>
          <p:cNvPr id="2" name="Slide Number Placeholder 1"/>
          <p:cNvSpPr>
            <a:spLocks noGrp="1"/>
          </p:cNvSpPr>
          <p:nvPr>
            <p:ph type="sldNum" sz="quarter" idx="12"/>
          </p:nvPr>
        </p:nvSpPr>
        <p:spPr/>
        <p:txBody>
          <a:bodyPr/>
          <a:lstStyle/>
          <a:p>
            <a:fld id="{BEDC6BC0-6E12-40A7-A37A-F474C3CE4536}" type="slidenum">
              <a:rPr lang="en-AU" smtClean="0"/>
              <a:t>4</a:t>
            </a:fld>
            <a:endParaRPr lang="en-AU"/>
          </a:p>
        </p:txBody>
      </p:sp>
    </p:spTree>
    <p:extLst>
      <p:ext uri="{BB962C8B-B14F-4D97-AF65-F5344CB8AC3E}">
        <p14:creationId xmlns:p14="http://schemas.microsoft.com/office/powerpoint/2010/main" val="1253125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11" grpId="0" animBg="1"/>
      <p:bldP spid="1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creen Shot 2016-08-13 at 4.37.34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9323" y="902453"/>
            <a:ext cx="5137640" cy="3419308"/>
          </a:xfrm>
          <a:prstGeom prst="rect">
            <a:avLst/>
          </a:prstGeom>
        </p:spPr>
      </p:pic>
      <p:pic>
        <p:nvPicPr>
          <p:cNvPr id="3" name="Picture 2"/>
          <p:cNvPicPr>
            <a:picLocks noChangeAspect="1"/>
          </p:cNvPicPr>
          <p:nvPr/>
        </p:nvPicPr>
        <p:blipFill rotWithShape="1">
          <a:blip r:embed="rId3">
            <a:extLst>
              <a:ext uri="{28A0092B-C50C-407E-A947-70E740481C1C}">
                <a14:useLocalDpi xmlns:a14="http://schemas.microsoft.com/office/drawing/2010/main" val="0"/>
              </a:ext>
            </a:extLst>
          </a:blip>
          <a:srcRect r="17726" b="59725"/>
          <a:stretch/>
        </p:blipFill>
        <p:spPr>
          <a:xfrm flipH="1">
            <a:off x="9059789" y="401620"/>
            <a:ext cx="2415945" cy="2210487"/>
          </a:xfrm>
          <a:prstGeom prst="rect">
            <a:avLst/>
          </a:prstGeom>
        </p:spPr>
      </p:pic>
      <p:sp>
        <p:nvSpPr>
          <p:cNvPr id="4" name="Speech Bubble: Rectangle with Corners Rounded 2"/>
          <p:cNvSpPr/>
          <p:nvPr/>
        </p:nvSpPr>
        <p:spPr>
          <a:xfrm>
            <a:off x="5432495" y="261285"/>
            <a:ext cx="3416230" cy="1363080"/>
          </a:xfrm>
          <a:prstGeom prst="wedgeRoundRectCallout">
            <a:avLst>
              <a:gd name="adj1" fmla="val 70281"/>
              <a:gd name="adj2" fmla="val 14747"/>
              <a:gd name="adj3" fmla="val 16667"/>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AU" sz="2400" dirty="0"/>
              <a:t>… What do you think now? How many of each should we </a:t>
            </a:r>
            <a:r>
              <a:rPr lang="en-AU" sz="2400" i="1" dirty="0"/>
              <a:t>expect</a:t>
            </a:r>
            <a:r>
              <a:rPr lang="en-AU" sz="2400" dirty="0"/>
              <a:t>?</a:t>
            </a:r>
          </a:p>
        </p:txBody>
      </p:sp>
      <p:pic>
        <p:nvPicPr>
          <p:cNvPr id="5" name="Picture 4" descr="student4 hand up front02082016.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235068" y="4461040"/>
            <a:ext cx="1563624" cy="2023872"/>
          </a:xfrm>
          <a:prstGeom prst="rect">
            <a:avLst/>
          </a:prstGeom>
        </p:spPr>
      </p:pic>
      <p:sp>
        <p:nvSpPr>
          <p:cNvPr id="6" name="Speech Bubble: Rectangle with Corners Rounded 2"/>
          <p:cNvSpPr/>
          <p:nvPr/>
        </p:nvSpPr>
        <p:spPr>
          <a:xfrm>
            <a:off x="7650489" y="3451675"/>
            <a:ext cx="4042061" cy="3115896"/>
          </a:xfrm>
          <a:prstGeom prst="wedgeRoundRectCallout">
            <a:avLst>
              <a:gd name="adj1" fmla="val -62669"/>
              <a:gd name="adj2" fmla="val -4641"/>
              <a:gd name="adj3" fmla="val 16667"/>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AU" sz="2400" dirty="0"/>
              <a:t>It still isn’t very even. There are nearly twice as many 6s as 3s. The difference is 18 and Emma’s difference of most and least was only 9. So it is worse when we do more trials!</a:t>
            </a:r>
          </a:p>
        </p:txBody>
      </p:sp>
      <p:sp>
        <p:nvSpPr>
          <p:cNvPr id="7" name="Slide Number Placeholder 6"/>
          <p:cNvSpPr>
            <a:spLocks noGrp="1"/>
          </p:cNvSpPr>
          <p:nvPr>
            <p:ph type="sldNum" sz="quarter" idx="12"/>
          </p:nvPr>
        </p:nvSpPr>
        <p:spPr/>
        <p:txBody>
          <a:bodyPr/>
          <a:lstStyle/>
          <a:p>
            <a:fld id="{BEDC6BC0-6E12-40A7-A37A-F474C3CE4536}" type="slidenum">
              <a:rPr lang="en-AU" smtClean="0"/>
              <a:t>5</a:t>
            </a:fld>
            <a:endParaRPr lang="en-AU"/>
          </a:p>
        </p:txBody>
      </p:sp>
      <p:pic>
        <p:nvPicPr>
          <p:cNvPr id="8" name="Picture 7"/>
          <p:cNvPicPr>
            <a:picLocks noChangeAspect="1"/>
          </p:cNvPicPr>
          <p:nvPr/>
        </p:nvPicPr>
        <p:blipFill>
          <a:blip r:embed="rId5"/>
          <a:stretch>
            <a:fillRect/>
          </a:stretch>
        </p:blipFill>
        <p:spPr>
          <a:xfrm flipH="1">
            <a:off x="503238" y="4471856"/>
            <a:ext cx="1450974" cy="2249619"/>
          </a:xfrm>
          <a:prstGeom prst="rect">
            <a:avLst/>
          </a:prstGeom>
        </p:spPr>
      </p:pic>
      <p:sp>
        <p:nvSpPr>
          <p:cNvPr id="9" name="Speech Bubble: Rectangle with Corners Rounded 2"/>
          <p:cNvSpPr/>
          <p:nvPr/>
        </p:nvSpPr>
        <p:spPr>
          <a:xfrm>
            <a:off x="2532481" y="5009623"/>
            <a:ext cx="1160872" cy="674105"/>
          </a:xfrm>
          <a:prstGeom prst="wedgeRoundRectCallout">
            <a:avLst>
              <a:gd name="adj1" fmla="val -85609"/>
              <a:gd name="adj2" fmla="val 35320"/>
              <a:gd name="adj3" fmla="val 16667"/>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AU" sz="2400" dirty="0"/>
              <a:t>35</a:t>
            </a:r>
          </a:p>
        </p:txBody>
      </p:sp>
      <p:cxnSp>
        <p:nvCxnSpPr>
          <p:cNvPr id="10" name="Straight Arrow Connector 9"/>
          <p:cNvCxnSpPr/>
          <p:nvPr/>
        </p:nvCxnSpPr>
        <p:spPr>
          <a:xfrm flipH="1" flipV="1">
            <a:off x="1543052" y="2903060"/>
            <a:ext cx="708260" cy="668815"/>
          </a:xfrm>
          <a:prstGeom prst="straightConnector1">
            <a:avLst/>
          </a:prstGeom>
          <a:ln w="28575">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H="1">
            <a:off x="1466850" y="2428577"/>
            <a:ext cx="784462" cy="324386"/>
          </a:xfrm>
          <a:prstGeom prst="straightConnector1">
            <a:avLst/>
          </a:prstGeom>
          <a:ln w="28575">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868485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creen Shot 2016-08-13 at 4.37.34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5668" y="1226839"/>
            <a:ext cx="5137640" cy="3419308"/>
          </a:xfrm>
          <a:prstGeom prst="rect">
            <a:avLst/>
          </a:prstGeom>
        </p:spPr>
      </p:pic>
      <p:pic>
        <p:nvPicPr>
          <p:cNvPr id="3" name="Picture 2"/>
          <p:cNvPicPr>
            <a:picLocks noChangeAspect="1"/>
          </p:cNvPicPr>
          <p:nvPr/>
        </p:nvPicPr>
        <p:blipFill rotWithShape="1">
          <a:blip r:embed="rId3">
            <a:extLst>
              <a:ext uri="{28A0092B-C50C-407E-A947-70E740481C1C}">
                <a14:useLocalDpi xmlns:a14="http://schemas.microsoft.com/office/drawing/2010/main" val="0"/>
              </a:ext>
            </a:extLst>
          </a:blip>
          <a:srcRect r="17726" b="59725"/>
          <a:stretch/>
        </p:blipFill>
        <p:spPr>
          <a:xfrm flipH="1">
            <a:off x="9059789" y="401620"/>
            <a:ext cx="2415945" cy="2210487"/>
          </a:xfrm>
          <a:prstGeom prst="rect">
            <a:avLst/>
          </a:prstGeom>
        </p:spPr>
      </p:pic>
      <p:sp>
        <p:nvSpPr>
          <p:cNvPr id="4" name="Speech Bubble: Rectangle with Corners Rounded 2"/>
          <p:cNvSpPr/>
          <p:nvPr/>
        </p:nvSpPr>
        <p:spPr>
          <a:xfrm>
            <a:off x="5714638" y="728010"/>
            <a:ext cx="3252232" cy="1486996"/>
          </a:xfrm>
          <a:prstGeom prst="wedgeRoundRectCallout">
            <a:avLst>
              <a:gd name="adj1" fmla="val 70281"/>
              <a:gd name="adj2" fmla="val 14747"/>
              <a:gd name="adj3" fmla="val 16667"/>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AU" sz="2400" dirty="0"/>
              <a:t>Aha, but how do the </a:t>
            </a:r>
            <a:r>
              <a:rPr lang="en-AU" sz="2400" i="1" dirty="0"/>
              <a:t>percentages</a:t>
            </a:r>
            <a:r>
              <a:rPr lang="en-AU" sz="2400" dirty="0"/>
              <a:t> compare with the 17% we expect?</a:t>
            </a:r>
          </a:p>
        </p:txBody>
      </p:sp>
      <p:sp>
        <p:nvSpPr>
          <p:cNvPr id="6" name="Speech Bubble: Rectangle with Corners Rounded 2"/>
          <p:cNvSpPr/>
          <p:nvPr/>
        </p:nvSpPr>
        <p:spPr>
          <a:xfrm>
            <a:off x="7650489" y="3451675"/>
            <a:ext cx="4042061" cy="3115896"/>
          </a:xfrm>
          <a:prstGeom prst="wedgeRoundRectCallout">
            <a:avLst>
              <a:gd name="adj1" fmla="val -61401"/>
              <a:gd name="adj2" fmla="val -46135"/>
              <a:gd name="adj3" fmla="val 16667"/>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AU" sz="2400" dirty="0"/>
              <a:t>The biggest difference in the percentages from 17% is 7% for the 3s but that is much less than the 20% difference for the 6s that Emma got when she did 30 rolls.</a:t>
            </a:r>
          </a:p>
        </p:txBody>
      </p:sp>
      <p:pic>
        <p:nvPicPr>
          <p:cNvPr id="7" name="Picture 6" descr="student3 looking left02082016.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25511" y="2703265"/>
            <a:ext cx="1411224" cy="1831848"/>
          </a:xfrm>
          <a:prstGeom prst="rect">
            <a:avLst/>
          </a:prstGeom>
        </p:spPr>
      </p:pic>
      <p:pic>
        <p:nvPicPr>
          <p:cNvPr id="8" name="Picture 7" descr="student6 thinking02082016.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25783" y="4781654"/>
            <a:ext cx="1639824" cy="1871472"/>
          </a:xfrm>
          <a:prstGeom prst="rect">
            <a:avLst/>
          </a:prstGeom>
        </p:spPr>
      </p:pic>
      <p:sp>
        <p:nvSpPr>
          <p:cNvPr id="9" name="Speech Bubble: Rectangle with Corners Rounded 2"/>
          <p:cNvSpPr/>
          <p:nvPr/>
        </p:nvSpPr>
        <p:spPr>
          <a:xfrm>
            <a:off x="2986488" y="5312917"/>
            <a:ext cx="3967095" cy="1270143"/>
          </a:xfrm>
          <a:prstGeom prst="wedgeRoundRectCallout">
            <a:avLst>
              <a:gd name="adj1" fmla="val -61158"/>
              <a:gd name="adj2" fmla="val -28471"/>
              <a:gd name="adj3" fmla="val 16667"/>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AU" sz="2400" dirty="0"/>
              <a:t>So it really isn’t too bad. Except for 3, the percentages are all near 17%.</a:t>
            </a:r>
          </a:p>
        </p:txBody>
      </p:sp>
      <p:sp>
        <p:nvSpPr>
          <p:cNvPr id="5" name="Slide Number Placeholder 4"/>
          <p:cNvSpPr>
            <a:spLocks noGrp="1"/>
          </p:cNvSpPr>
          <p:nvPr>
            <p:ph type="sldNum" sz="quarter" idx="12"/>
          </p:nvPr>
        </p:nvSpPr>
        <p:spPr/>
        <p:txBody>
          <a:bodyPr/>
          <a:lstStyle/>
          <a:p>
            <a:fld id="{BEDC6BC0-6E12-40A7-A37A-F474C3CE4536}" type="slidenum">
              <a:rPr lang="en-AU" smtClean="0"/>
              <a:t>6</a:t>
            </a:fld>
            <a:endParaRPr lang="en-AU"/>
          </a:p>
        </p:txBody>
      </p:sp>
      <p:cxnSp>
        <p:nvCxnSpPr>
          <p:cNvPr id="11" name="Straight Arrow Connector 10"/>
          <p:cNvCxnSpPr/>
          <p:nvPr/>
        </p:nvCxnSpPr>
        <p:spPr>
          <a:xfrm>
            <a:off x="5332805" y="2752963"/>
            <a:ext cx="562337" cy="367059"/>
          </a:xfrm>
          <a:prstGeom prst="straightConnector1">
            <a:avLst/>
          </a:prstGeom>
          <a:ln w="28575">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14702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peech Bubble: Rectangle with Corners Rounded 2"/>
          <p:cNvSpPr/>
          <p:nvPr/>
        </p:nvSpPr>
        <p:spPr>
          <a:xfrm>
            <a:off x="3418607" y="240541"/>
            <a:ext cx="7265787" cy="898395"/>
          </a:xfrm>
          <a:prstGeom prst="wedgeRoundRectCallout">
            <a:avLst>
              <a:gd name="adj1" fmla="val -40695"/>
              <a:gd name="adj2" fmla="val 142218"/>
              <a:gd name="adj3" fmla="val 16667"/>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AU" sz="2400" dirty="0"/>
              <a:t>Well, let’s see how these differences in percentage compare with the differences for Emma and Sophie.</a:t>
            </a:r>
          </a:p>
        </p:txBody>
      </p:sp>
      <p:pic>
        <p:nvPicPr>
          <p:cNvPr id="4" name="Picture 3" descr="Screen Shot 2016-08-13 at 4.57.31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59827" y="1575976"/>
            <a:ext cx="6610921" cy="2807567"/>
          </a:xfrm>
          <a:prstGeom prst="rect">
            <a:avLst/>
          </a:prstGeom>
        </p:spPr>
      </p:pic>
      <p:sp>
        <p:nvSpPr>
          <p:cNvPr id="6" name="Speech Bubble: Rectangle with Corners Rounded 2"/>
          <p:cNvSpPr/>
          <p:nvPr/>
        </p:nvSpPr>
        <p:spPr>
          <a:xfrm>
            <a:off x="3900210" y="5003126"/>
            <a:ext cx="7265787" cy="1270143"/>
          </a:xfrm>
          <a:prstGeom prst="wedgeRoundRectCallout">
            <a:avLst>
              <a:gd name="adj1" fmla="val -58388"/>
              <a:gd name="adj2" fmla="val -185788"/>
              <a:gd name="adj3" fmla="val 16667"/>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AU" sz="2400" dirty="0"/>
              <a:t>Let’s plot the data to get a better feeling for how much variation is in each one. </a:t>
            </a:r>
          </a:p>
        </p:txBody>
      </p:sp>
      <p:pic>
        <p:nvPicPr>
          <p:cNvPr id="7" name="Picture 6" descr="looking at board02082016.jpg"/>
          <p:cNvPicPr>
            <a:picLocks noChangeAspect="1"/>
          </p:cNvPicPr>
          <p:nvPr/>
        </p:nvPicPr>
        <p:blipFill rotWithShape="1">
          <a:blip r:embed="rId3" cstate="print">
            <a:extLst>
              <a:ext uri="{28A0092B-C50C-407E-A947-70E740481C1C}">
                <a14:useLocalDpi xmlns:a14="http://schemas.microsoft.com/office/drawing/2010/main" val="0"/>
              </a:ext>
            </a:extLst>
          </a:blip>
          <a:srcRect l="2800" t="29956" r="68108"/>
          <a:stretch/>
        </p:blipFill>
        <p:spPr>
          <a:xfrm>
            <a:off x="124605" y="359959"/>
            <a:ext cx="2988235" cy="4707516"/>
          </a:xfrm>
          <a:prstGeom prst="rect">
            <a:avLst/>
          </a:prstGeom>
        </p:spPr>
      </p:pic>
      <p:sp>
        <p:nvSpPr>
          <p:cNvPr id="2" name="Slide Number Placeholder 1"/>
          <p:cNvSpPr>
            <a:spLocks noGrp="1"/>
          </p:cNvSpPr>
          <p:nvPr>
            <p:ph type="sldNum" sz="quarter" idx="12"/>
          </p:nvPr>
        </p:nvSpPr>
        <p:spPr/>
        <p:txBody>
          <a:bodyPr/>
          <a:lstStyle/>
          <a:p>
            <a:fld id="{BEDC6BC0-6E12-40A7-A37A-F474C3CE4536}" type="slidenum">
              <a:rPr lang="en-AU" smtClean="0"/>
              <a:t>7</a:t>
            </a:fld>
            <a:endParaRPr lang="en-AU"/>
          </a:p>
        </p:txBody>
      </p:sp>
      <p:sp>
        <p:nvSpPr>
          <p:cNvPr id="8" name="Oval Callout 7"/>
          <p:cNvSpPr/>
          <p:nvPr/>
        </p:nvSpPr>
        <p:spPr>
          <a:xfrm>
            <a:off x="333375" y="5003126"/>
            <a:ext cx="2779465" cy="1574800"/>
          </a:xfrm>
          <a:prstGeom prst="wedgeEllipseCallout">
            <a:avLst>
              <a:gd name="adj1" fmla="val -53915"/>
              <a:gd name="adj2" fmla="val -4290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AU" sz="2400" dirty="0">
                <a:solidFill>
                  <a:prstClr val="white"/>
                </a:solidFill>
              </a:rPr>
              <a:t>Maybe visualisation will help.</a:t>
            </a:r>
            <a:endParaRPr kumimoji="0" lang="en-AU" sz="2400" b="0" i="0" u="none" strike="noStrike" kern="1200" cap="none" spc="0" normalizeH="0" baseline="0" noProof="0" dirty="0">
              <a:ln>
                <a:noFill/>
              </a:ln>
              <a:solidFill>
                <a:prstClr val="white"/>
              </a:solidFill>
              <a:effectLst/>
              <a:uLnTx/>
              <a:uFillTx/>
              <a:latin typeface="Calibri"/>
              <a:ea typeface="+mn-ea"/>
              <a:cs typeface="+mn-cs"/>
            </a:endParaRPr>
          </a:p>
        </p:txBody>
      </p:sp>
      <p:pic>
        <p:nvPicPr>
          <p:cNvPr id="10" name="Picture 9">
            <a:extLst>
              <a:ext uri="{FF2B5EF4-FFF2-40B4-BE49-F238E27FC236}">
                <a16:creationId xmlns:a16="http://schemas.microsoft.com/office/drawing/2014/main" id="{D183832D-1BFD-AA4C-BD59-9A5A2D0C8C0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33614" y="1772806"/>
            <a:ext cx="787400" cy="254000"/>
          </a:xfrm>
          <a:prstGeom prst="rect">
            <a:avLst/>
          </a:prstGeom>
        </p:spPr>
      </p:pic>
      <p:pic>
        <p:nvPicPr>
          <p:cNvPr id="12" name="Picture 11">
            <a:extLst>
              <a:ext uri="{FF2B5EF4-FFF2-40B4-BE49-F238E27FC236}">
                <a16:creationId xmlns:a16="http://schemas.microsoft.com/office/drawing/2014/main" id="{BF069749-EA21-2942-8149-D8636288D65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194800" y="1758519"/>
            <a:ext cx="787400" cy="254000"/>
          </a:xfrm>
          <a:prstGeom prst="rect">
            <a:avLst/>
          </a:prstGeom>
        </p:spPr>
      </p:pic>
    </p:spTree>
    <p:extLst>
      <p:ext uri="{BB962C8B-B14F-4D97-AF65-F5344CB8AC3E}">
        <p14:creationId xmlns:p14="http://schemas.microsoft.com/office/powerpoint/2010/main" val="318917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animBg="1"/>
      <p:bldP spid="8"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385</Words>
  <Application>Microsoft Office PowerPoint</Application>
  <PresentationFormat>Widescreen</PresentationFormat>
  <Paragraphs>34</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Nirala, Valerie</dc:creator>
  <cp:lastModifiedBy>Nirala, Valerie</cp:lastModifiedBy>
  <cp:revision>2</cp:revision>
  <dcterms:created xsi:type="dcterms:W3CDTF">2019-09-18T16:10:06Z</dcterms:created>
  <dcterms:modified xsi:type="dcterms:W3CDTF">2019-09-18T16:10:37Z</dcterms:modified>
</cp:coreProperties>
</file>