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29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B8A9-DB93-400F-A523-84349AF97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B09DE-F44D-48F5-AC9D-C65ECFDCB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7DFA4-65D6-4122-A2CD-9AF4B176F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66-7BE0-4AC7-9212-4F7C2E07272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5947D-3EB9-4A0F-9E82-271A134A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A8EB2-CFC4-42B5-AAA9-99E46E05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D22-36E7-4044-90B6-A31F4AC29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5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C781-FB3D-46E3-AA71-010DA851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F0EED0-F6DC-4483-A15A-AAEAEB9CF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54D0D-4D83-4EA5-9BBE-21748F326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66-7BE0-4AC7-9212-4F7C2E07272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936C9-C6E6-4DC8-9764-6613D15F8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EE0EC-1D7B-4039-A85A-1354A704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D22-36E7-4044-90B6-A31F4AC29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5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C40F3C-0554-4555-968C-55B2FBC616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773A2-2530-40DA-8A32-705974C3C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E2673-DEFE-408F-AF28-A5F0CE4B5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66-7BE0-4AC7-9212-4F7C2E07272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901DC-15D5-4EFE-BDD5-BE447FB6E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D6D55-322B-4F13-9C52-F416A31F8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D22-36E7-4044-90B6-A31F4AC29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4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4F04-E50C-4840-8E49-40E844C30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5E108-B944-4BBA-8085-CEA7B22BB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DB80B-A477-4099-80B5-24D0C951F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66-7BE0-4AC7-9212-4F7C2E07272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60C53-AF57-4CDD-9736-B1DBB373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F7C68-38AA-497C-A372-2C403E43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D22-36E7-4044-90B6-A31F4AC29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7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8503-24A0-43BA-9153-EC5A9A240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C4C7A-A705-4D7D-B347-619084629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5B872-E64E-409A-A431-BBC518386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66-7BE0-4AC7-9212-4F7C2E07272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96B03-21AB-44A0-BF4A-1A0F04066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7E551-D51C-454E-9EAD-05D69F4D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D22-36E7-4044-90B6-A31F4AC29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9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1261D-B573-4832-BABB-912C1BD10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4E7C2-C560-4096-AAD8-267510C13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58190-D749-4E40-BA47-BB6920D8A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241E1-D097-4F4C-B009-7370FE83D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66-7BE0-4AC7-9212-4F7C2E07272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9BD5C-A56B-4144-A9C3-25281AF3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2DE7E-258C-4EF6-962E-F4C5913F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D22-36E7-4044-90B6-A31F4AC29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0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57E4-38A5-472A-A8CA-410015745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79BF-20A2-4CC7-9E8B-C47241A1D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A4265-3AAB-4A31-AF16-E7DE72D3B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33A00-1A31-4654-AD31-CECD35B5CC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B39EE-0F99-4B43-B230-F94ED0B34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26F342-0418-4AD6-A159-56BDA77CD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66-7BE0-4AC7-9212-4F7C2E07272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DF110F-9419-4C95-BEC1-8500D1C1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F8744E-347B-41C2-A851-BCA68000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D22-36E7-4044-90B6-A31F4AC29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5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DCDCE-6444-4936-B9CD-00AF60D9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7F1B9A-2F63-40AE-99E2-36FA05089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66-7BE0-4AC7-9212-4F7C2E07272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EF778-E18B-4BC4-B8D0-DBAF733F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B1B3E-DE07-4228-933A-F4D87E5E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D22-36E7-4044-90B6-A31F4AC29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1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91BB93-CA4F-4C64-93AA-D3AD92CF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66-7BE0-4AC7-9212-4F7C2E07272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72FC8-17F0-43DD-870D-B3399D279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B59F9-2E2C-4D9E-8145-C37FFF10E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D22-36E7-4044-90B6-A31F4AC29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7F036-D5CE-4128-BC52-0CF6F3735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27C74-736C-4ABF-8BC8-F067DFF85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5144C-59EB-4405-879D-4481F4062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6C3B6-22C5-4F0C-8535-F7DA4438E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66-7BE0-4AC7-9212-4F7C2E07272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BEE2A-D5A2-44EF-9D76-0F51A7BED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47F0A-17D5-4FAC-882B-712C24BBB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D22-36E7-4044-90B6-A31F4AC29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8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2C55C-0CEE-4780-B99A-73AE9975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E1805A-8FCB-4DBA-A743-C54523144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71A697-ECDE-4FA7-882E-707CE7447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54F8-B2AC-4ECA-BC3E-06ED14D6B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66-7BE0-4AC7-9212-4F7C2E07272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8BF84-32C3-4157-B61C-A36155058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C046D-DEB3-4A6F-8190-D9E6F934B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D22-36E7-4044-90B6-A31F4AC29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5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A8EC01-58B3-4137-A3E5-F69E0E8F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4375E-D1CA-4761-85F3-9329DF38F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F059D-64CD-4799-9473-2F907FE79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60B66-7BE0-4AC7-9212-4F7C2E07272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C77D7-9C33-48C8-BACD-E69618FD7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08E2F-C13B-4014-8A4E-EABF787B3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C6D22-36E7-4044-90B6-A31F4AC29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58" y="3144379"/>
            <a:ext cx="4821196" cy="340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6" b="59725"/>
          <a:stretch/>
        </p:blipFill>
        <p:spPr>
          <a:xfrm>
            <a:off x="154868" y="293193"/>
            <a:ext cx="2307537" cy="2210487"/>
          </a:xfrm>
          <a:prstGeom prst="rect">
            <a:avLst/>
          </a:prstGeom>
        </p:spPr>
      </p:pic>
      <p:sp>
        <p:nvSpPr>
          <p:cNvPr id="4" name="Speech Bubble: Rectangle with Corners Rounded 2"/>
          <p:cNvSpPr/>
          <p:nvPr/>
        </p:nvSpPr>
        <p:spPr>
          <a:xfrm>
            <a:off x="2320553" y="604093"/>
            <a:ext cx="4075503" cy="2091089"/>
          </a:xfrm>
          <a:prstGeom prst="wedgeRoundRectCallout">
            <a:avLst>
              <a:gd name="adj1" fmla="val -61158"/>
              <a:gd name="adj2" fmla="val -28471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dirty="0"/>
              <a:t>What is the largest difference between the counts and 100? How does it compare to the largest difference when we did 210 trials?</a:t>
            </a:r>
          </a:p>
        </p:txBody>
      </p:sp>
      <p:pic>
        <p:nvPicPr>
          <p:cNvPr id="5" name="Picture 4" descr="student5 thinking0208201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144" y="301136"/>
            <a:ext cx="1568577" cy="1679448"/>
          </a:xfrm>
          <a:prstGeom prst="rect">
            <a:avLst/>
          </a:prstGeom>
        </p:spPr>
      </p:pic>
      <p:sp>
        <p:nvSpPr>
          <p:cNvPr id="6" name="Speech Bubble: Rectangle with Corners Rounded 2"/>
          <p:cNvSpPr/>
          <p:nvPr/>
        </p:nvSpPr>
        <p:spPr>
          <a:xfrm>
            <a:off x="7123938" y="648067"/>
            <a:ext cx="3112851" cy="2091089"/>
          </a:xfrm>
          <a:prstGeom prst="wedgeRoundRectCallout">
            <a:avLst>
              <a:gd name="adj1" fmla="val 76364"/>
              <a:gd name="adj2" fmla="val 10048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dirty="0"/>
              <a:t>116 – 100 = 16.</a:t>
            </a:r>
          </a:p>
          <a:p>
            <a:pPr algn="ctr"/>
            <a:r>
              <a:rPr lang="en-AU" sz="2400" dirty="0"/>
              <a:t>For 210 trials it was 35 – 22 = 13. Not much difference in the difference!!</a:t>
            </a:r>
          </a:p>
        </p:txBody>
      </p:sp>
      <p:sp>
        <p:nvSpPr>
          <p:cNvPr id="7" name="Speech Bubble: Rectangle with Corners Rounded 2"/>
          <p:cNvSpPr/>
          <p:nvPr/>
        </p:nvSpPr>
        <p:spPr>
          <a:xfrm>
            <a:off x="1004175" y="2907047"/>
            <a:ext cx="3781253" cy="1786288"/>
          </a:xfrm>
          <a:prstGeom prst="wedgeRoundRectCallout">
            <a:avLst>
              <a:gd name="adj1" fmla="val -34581"/>
              <a:gd name="adj2" fmla="val -64026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dirty="0"/>
              <a:t>But what about the difference in the percentages from 17%?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6BC0-6E12-40A7-A37A-F474C3CE4536}" type="slidenum">
              <a:rPr lang="en-AU" smtClean="0"/>
              <a:t>1</a:t>
            </a:fld>
            <a:endParaRPr lang="en-AU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200138" y="2783412"/>
            <a:ext cx="362712" cy="300283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91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6" b="59725"/>
          <a:stretch/>
        </p:blipFill>
        <p:spPr>
          <a:xfrm>
            <a:off x="154868" y="293193"/>
            <a:ext cx="2307537" cy="2210487"/>
          </a:xfrm>
          <a:prstGeom prst="rect">
            <a:avLst/>
          </a:prstGeom>
        </p:spPr>
      </p:pic>
      <p:pic>
        <p:nvPicPr>
          <p:cNvPr id="8" name="Picture 7" descr="student6 interested  left0208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854" y="3026708"/>
            <a:ext cx="1576276" cy="2252472"/>
          </a:xfrm>
          <a:prstGeom prst="rect">
            <a:avLst/>
          </a:prstGeom>
        </p:spPr>
      </p:pic>
      <p:sp>
        <p:nvSpPr>
          <p:cNvPr id="9" name="Speech Bubble: Rectangle with Corners Rounded 2"/>
          <p:cNvSpPr/>
          <p:nvPr/>
        </p:nvSpPr>
        <p:spPr>
          <a:xfrm>
            <a:off x="2849575" y="3175358"/>
            <a:ext cx="3001975" cy="756493"/>
          </a:xfrm>
          <a:prstGeom prst="wedgeRoundRectCallout">
            <a:avLst>
              <a:gd name="adj1" fmla="val -62439"/>
              <a:gd name="adj2" fmla="val -8742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dirty="0"/>
              <a:t>It came down from 7% to 2%!</a:t>
            </a: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433" y="588604"/>
            <a:ext cx="5686446" cy="40686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peech Bubble: Rectangle with Corners Rounded 2"/>
          <p:cNvSpPr/>
          <p:nvPr/>
        </p:nvSpPr>
        <p:spPr>
          <a:xfrm>
            <a:off x="2893567" y="1143731"/>
            <a:ext cx="3001975" cy="756493"/>
          </a:xfrm>
          <a:prstGeom prst="wedgeRoundRectCallout">
            <a:avLst>
              <a:gd name="adj1" fmla="val -62439"/>
              <a:gd name="adj2" fmla="val -8742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dirty="0"/>
              <a:t>Have a look at this format.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t="6335" r="12542" b="54070"/>
          <a:stretch/>
        </p:blipFill>
        <p:spPr bwMode="auto">
          <a:xfrm>
            <a:off x="3677610" y="4726467"/>
            <a:ext cx="1982881" cy="1662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3" name="Speech Bubble: Rectangle with Corners Rounded 2"/>
          <p:cNvSpPr/>
          <p:nvPr/>
        </p:nvSpPr>
        <p:spPr>
          <a:xfrm>
            <a:off x="6145799" y="5341400"/>
            <a:ext cx="4478160" cy="756493"/>
          </a:xfrm>
          <a:prstGeom prst="wedgeRoundRectCallout">
            <a:avLst>
              <a:gd name="adj1" fmla="val -62439"/>
              <a:gd name="adj2" fmla="val -8742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dirty="0"/>
              <a:t>Now let’s do 6000 trials and see what happens.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6BC0-6E12-40A7-A37A-F474C3CE453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949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94" y="681541"/>
            <a:ext cx="4184534" cy="3810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04" y="728009"/>
            <a:ext cx="4416458" cy="37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tudent 2 waving arms0908201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15" y="4636375"/>
            <a:ext cx="2670048" cy="2100072"/>
          </a:xfrm>
          <a:prstGeom prst="rect">
            <a:avLst/>
          </a:prstGeom>
        </p:spPr>
      </p:pic>
      <p:sp>
        <p:nvSpPr>
          <p:cNvPr id="5" name="Speech Bubble: Rectangle with Corners Rounded 2"/>
          <p:cNvSpPr/>
          <p:nvPr/>
        </p:nvSpPr>
        <p:spPr>
          <a:xfrm>
            <a:off x="5077208" y="5279442"/>
            <a:ext cx="5453830" cy="1086765"/>
          </a:xfrm>
          <a:prstGeom prst="wedgeRoundRectCallout">
            <a:avLst>
              <a:gd name="adj1" fmla="val -62439"/>
              <a:gd name="adj2" fmla="val -8742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dirty="0"/>
              <a:t>The biggest difference in the count from 1000 is 50 but it is only 1% in percentage. Try 60000!!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6BC0-6E12-40A7-A37A-F474C3CE453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334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Nirala, Valerie</dc:creator>
  <cp:lastModifiedBy>Nirala, Valerie</cp:lastModifiedBy>
  <cp:revision>1</cp:revision>
  <dcterms:created xsi:type="dcterms:W3CDTF">2019-09-18T16:24:26Z</dcterms:created>
  <dcterms:modified xsi:type="dcterms:W3CDTF">2019-09-18T16:24:39Z</dcterms:modified>
</cp:coreProperties>
</file>